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33"/>
  </p:notesMasterIdLst>
  <p:sldIdLst>
    <p:sldId id="292" r:id="rId9"/>
    <p:sldId id="257" r:id="rId10"/>
    <p:sldId id="287" r:id="rId11"/>
    <p:sldId id="303" r:id="rId12"/>
    <p:sldId id="304" r:id="rId13"/>
    <p:sldId id="305" r:id="rId14"/>
    <p:sldId id="306" r:id="rId15"/>
    <p:sldId id="264" r:id="rId16"/>
    <p:sldId id="307" r:id="rId17"/>
    <p:sldId id="269" r:id="rId18"/>
    <p:sldId id="265" r:id="rId19"/>
    <p:sldId id="270" r:id="rId20"/>
    <p:sldId id="294" r:id="rId21"/>
    <p:sldId id="295" r:id="rId22"/>
    <p:sldId id="297" r:id="rId23"/>
    <p:sldId id="279" r:id="rId24"/>
    <p:sldId id="300" r:id="rId25"/>
    <p:sldId id="274" r:id="rId26"/>
    <p:sldId id="299" r:id="rId27"/>
    <p:sldId id="301" r:id="rId28"/>
    <p:sldId id="302" r:id="rId29"/>
    <p:sldId id="283" r:id="rId30"/>
    <p:sldId id="298" r:id="rId31"/>
    <p:sldId id="30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A8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89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4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HĐ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8, GV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8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cài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8,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5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VBT </a:t>
            </a:r>
            <a:r>
              <a:rPr lang="en-US" baseline="0" dirty="0" err="1" smtClean="0"/>
              <a:t>luôn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8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HĐ</a:t>
            </a:r>
            <a:r>
              <a:rPr lang="en-US" baseline="0" dirty="0" smtClean="0"/>
              <a:t>2: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3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3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5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4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53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44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04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185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8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22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2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1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483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53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977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50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87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65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0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674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55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2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32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34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88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438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12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33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738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523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514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2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8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14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12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948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03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9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96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780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774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42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90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52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169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565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56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5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022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9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8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960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92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70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89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381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24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624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677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273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39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19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507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3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470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06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8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4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6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8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2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14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96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6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8" indent="0">
              <a:buNone/>
              <a:defRPr sz="2844" b="1"/>
            </a:lvl2pPr>
            <a:lvl3pPr marL="1295054" indent="0">
              <a:buNone/>
              <a:defRPr sz="2573" b="1"/>
            </a:lvl3pPr>
            <a:lvl4pPr marL="1942580" indent="0">
              <a:buNone/>
              <a:defRPr sz="2303" b="1"/>
            </a:lvl4pPr>
            <a:lvl5pPr marL="2590106" indent="0">
              <a:buNone/>
              <a:defRPr sz="2303" b="1"/>
            </a:lvl5pPr>
            <a:lvl6pPr marL="3237634" indent="0">
              <a:buNone/>
              <a:defRPr sz="2303" b="1"/>
            </a:lvl6pPr>
            <a:lvl7pPr marL="3885160" indent="0">
              <a:buNone/>
              <a:defRPr sz="2303" b="1"/>
            </a:lvl7pPr>
            <a:lvl8pPr marL="4532685" indent="0">
              <a:buNone/>
              <a:defRPr sz="2303" b="1"/>
            </a:lvl8pPr>
            <a:lvl9pPr marL="5180212" indent="0">
              <a:buNone/>
              <a:defRPr sz="23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8" indent="0">
              <a:buNone/>
              <a:defRPr sz="2844" b="1"/>
            </a:lvl2pPr>
            <a:lvl3pPr marL="1295054" indent="0">
              <a:buNone/>
              <a:defRPr sz="2573" b="1"/>
            </a:lvl3pPr>
            <a:lvl4pPr marL="1942580" indent="0">
              <a:buNone/>
              <a:defRPr sz="2303" b="1"/>
            </a:lvl4pPr>
            <a:lvl5pPr marL="2590106" indent="0">
              <a:buNone/>
              <a:defRPr sz="2303" b="1"/>
            </a:lvl5pPr>
            <a:lvl6pPr marL="3237634" indent="0">
              <a:buNone/>
              <a:defRPr sz="2303" b="1"/>
            </a:lvl6pPr>
            <a:lvl7pPr marL="3885160" indent="0">
              <a:buNone/>
              <a:defRPr sz="2303" b="1"/>
            </a:lvl7pPr>
            <a:lvl8pPr marL="4532685" indent="0">
              <a:buNone/>
              <a:defRPr sz="2303" b="1"/>
            </a:lvl8pPr>
            <a:lvl9pPr marL="5180212" indent="0">
              <a:buNone/>
              <a:defRPr sz="23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02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07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086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7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8" indent="0">
              <a:buNone/>
              <a:defRPr sz="1761"/>
            </a:lvl2pPr>
            <a:lvl3pPr marL="1295054" indent="0">
              <a:buNone/>
              <a:defRPr sz="1355"/>
            </a:lvl3pPr>
            <a:lvl4pPr marL="1942580" indent="0">
              <a:buNone/>
              <a:defRPr sz="1219"/>
            </a:lvl4pPr>
            <a:lvl5pPr marL="2590106" indent="0">
              <a:buNone/>
              <a:defRPr sz="1219"/>
            </a:lvl5pPr>
            <a:lvl6pPr marL="3237634" indent="0">
              <a:buNone/>
              <a:defRPr sz="1219"/>
            </a:lvl6pPr>
            <a:lvl7pPr marL="3885160" indent="0">
              <a:buNone/>
              <a:defRPr sz="1219"/>
            </a:lvl7pPr>
            <a:lvl8pPr marL="4532685" indent="0">
              <a:buNone/>
              <a:defRPr sz="1219"/>
            </a:lvl8pPr>
            <a:lvl9pPr marL="5180212" indent="0">
              <a:buNone/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272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8" indent="0">
              <a:buNone/>
              <a:defRPr sz="3928"/>
            </a:lvl2pPr>
            <a:lvl3pPr marL="1295054" indent="0">
              <a:buNone/>
              <a:defRPr sz="3386"/>
            </a:lvl3pPr>
            <a:lvl4pPr marL="1942580" indent="0">
              <a:buNone/>
              <a:defRPr sz="2844"/>
            </a:lvl4pPr>
            <a:lvl5pPr marL="2590106" indent="0">
              <a:buNone/>
              <a:defRPr sz="2844"/>
            </a:lvl5pPr>
            <a:lvl6pPr marL="3237634" indent="0">
              <a:buNone/>
              <a:defRPr sz="2844"/>
            </a:lvl6pPr>
            <a:lvl7pPr marL="3885160" indent="0">
              <a:buNone/>
              <a:defRPr sz="2844"/>
            </a:lvl7pPr>
            <a:lvl8pPr marL="4532685" indent="0">
              <a:buNone/>
              <a:defRPr sz="2844"/>
            </a:lvl8pPr>
            <a:lvl9pPr marL="5180212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8" indent="0">
              <a:buNone/>
              <a:defRPr sz="1761"/>
            </a:lvl2pPr>
            <a:lvl3pPr marL="1295054" indent="0">
              <a:buNone/>
              <a:defRPr sz="1355"/>
            </a:lvl3pPr>
            <a:lvl4pPr marL="1942580" indent="0">
              <a:buNone/>
              <a:defRPr sz="1219"/>
            </a:lvl4pPr>
            <a:lvl5pPr marL="2590106" indent="0">
              <a:buNone/>
              <a:defRPr sz="1219"/>
            </a:lvl5pPr>
            <a:lvl6pPr marL="3237634" indent="0">
              <a:buNone/>
              <a:defRPr sz="1219"/>
            </a:lvl6pPr>
            <a:lvl7pPr marL="3885160" indent="0">
              <a:buNone/>
              <a:defRPr sz="1219"/>
            </a:lvl7pPr>
            <a:lvl8pPr marL="4532685" indent="0">
              <a:buNone/>
              <a:defRPr sz="1219"/>
            </a:lvl8pPr>
            <a:lvl9pPr marL="5180212" indent="0">
              <a:buNone/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683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7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7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0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8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73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40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2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5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1295054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6" indent="-485646" algn="l" defTabSz="1295054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0" indent="-404704" algn="l" defTabSz="1295054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5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2" indent="-323763" algn="l" defTabSz="1295054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0" indent="-323763" algn="l" defTabSz="1295054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397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1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48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76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8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4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6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4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85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2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.gif"/><Relationship Id="rId7" Type="http://schemas.openxmlformats.org/officeDocument/2006/relationships/slide" Target="slide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" Target="slide2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2237" y="12846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6808" y="5415722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vieân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2225" y="2281420"/>
            <a:ext cx="8863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CHAØO MÖØNG CAÙC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THAÀY COÂ VEÀ DÖÏ GIÔØ THAÊM LÔÙP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8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4079776" y="1412776"/>
            <a:ext cx="4032448" cy="4176464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2161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40312" cy="13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81"/>
            <a:ext cx="1936555" cy="126445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434616"/>
              </p:ext>
            </p:extLst>
          </p:nvPr>
        </p:nvGraphicFramePr>
        <p:xfrm>
          <a:off x="260882" y="1588468"/>
          <a:ext cx="7255802" cy="1501060"/>
        </p:xfrm>
        <a:graphic>
          <a:graphicData uri="http://schemas.openxmlformats.org/drawingml/2006/table">
            <a:tbl>
              <a:tblPr firstRow="1" bandRow="1"/>
              <a:tblGrid>
                <a:gridCol w="1423154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760477877"/>
                    </a:ext>
                  </a:extLst>
                </a:gridCol>
              </a:tblGrid>
              <a:tr h="375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375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375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  <a:tr h="375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55998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53556"/>
              </p:ext>
            </p:extLst>
          </p:nvPr>
        </p:nvGraphicFramePr>
        <p:xfrm>
          <a:off x="724829" y="3378031"/>
          <a:ext cx="10124357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1281738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1208519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275662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1234333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  <a:gridCol w="1232379">
                  <a:extLst>
                    <a:ext uri="{9D8B030D-6E8A-4147-A177-3AD203B41FA5}">
                      <a16:colId xmlns:a16="http://schemas.microsoft.com/office/drawing/2014/main" val="603676796"/>
                    </a:ext>
                  </a:extLst>
                </a:gridCol>
                <a:gridCol w="1297242">
                  <a:extLst>
                    <a:ext uri="{9D8B030D-6E8A-4147-A177-3AD203B41FA5}">
                      <a16:colId xmlns:a16="http://schemas.microsoft.com/office/drawing/2014/main" val="541466092"/>
                    </a:ext>
                  </a:extLst>
                </a:gridCol>
                <a:gridCol w="1297242">
                  <a:extLst>
                    <a:ext uri="{9D8B030D-6E8A-4147-A177-3AD203B41FA5}">
                      <a16:colId xmlns:a16="http://schemas.microsoft.com/office/drawing/2014/main" val="2472725959"/>
                    </a:ext>
                  </a:extLst>
                </a:gridCol>
                <a:gridCol w="1297242">
                  <a:extLst>
                    <a:ext uri="{9D8B030D-6E8A-4147-A177-3AD203B41FA5}">
                      <a16:colId xmlns:a16="http://schemas.microsoft.com/office/drawing/2014/main" val="108138403"/>
                    </a:ext>
                  </a:extLst>
                </a:gridCol>
              </a:tblGrid>
              <a:tr h="294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294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294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  <a:tr h="2941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78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99847" y="2347391"/>
            <a:ext cx="11177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noProof="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8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4387" y="4084338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1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1406" y="4109598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 Normal" panose="020B0603050302020204" pitchFamily="34" charset="0"/>
                <a:ea typeface="HP001" panose="020B0603050302020204" pitchFamily="34" charset="0"/>
                <a:cs typeface="+mn-cs"/>
              </a:rPr>
              <a:t>2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4756" y="4109598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 Normal" panose="020B0603050302020204" pitchFamily="34" charset="0"/>
                <a:ea typeface="HP001" panose="020B0603050302020204" pitchFamily="34" charset="0"/>
                <a:cs typeface="+mn-cs"/>
              </a:rPr>
              <a:t>3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9165" y="4109598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 Normal" panose="020B0603050302020204" pitchFamily="34" charset="0"/>
                <a:ea typeface="HP001" panose="020B0603050302020204" pitchFamily="34" charset="0"/>
                <a:cs typeface="+mn-cs"/>
              </a:rPr>
              <a:t>4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6593" y="4126025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 Normal" panose="020B0603050302020204" pitchFamily="34" charset="0"/>
                <a:ea typeface="HP001" panose="020B0603050302020204" pitchFamily="34" charset="0"/>
                <a:cs typeface="+mn-cs"/>
              </a:rPr>
              <a:t>5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7217" y="4126025"/>
            <a:ext cx="559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 Normal" panose="020B0603050302020204" pitchFamily="34" charset="0"/>
                <a:ea typeface="HP001" panose="020B0603050302020204" pitchFamily="34" charset="0"/>
                <a:cs typeface="+mn-cs"/>
              </a:rPr>
              <a:t>6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783102" y="182028"/>
            <a:ext cx="403845" cy="8915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6947" y="401937"/>
            <a:ext cx="555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Vôû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Toaùn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/ 37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55318" y="4109598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 Normal" panose="020B0603050302020204" pitchFamily="34" charset="0"/>
                <a:ea typeface="HP001" panose="020B0603050302020204" pitchFamily="34" charset="0"/>
                <a:cs typeface="+mn-cs"/>
              </a:rPr>
              <a:t>7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110681"/>
              </p:ext>
            </p:extLst>
          </p:nvPr>
        </p:nvGraphicFramePr>
        <p:xfrm>
          <a:off x="1288470" y="5173546"/>
          <a:ext cx="10124357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1281738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1208519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275662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1234333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  <a:gridCol w="1232379">
                  <a:extLst>
                    <a:ext uri="{9D8B030D-6E8A-4147-A177-3AD203B41FA5}">
                      <a16:colId xmlns:a16="http://schemas.microsoft.com/office/drawing/2014/main" val="603676796"/>
                    </a:ext>
                  </a:extLst>
                </a:gridCol>
                <a:gridCol w="1297242">
                  <a:extLst>
                    <a:ext uri="{9D8B030D-6E8A-4147-A177-3AD203B41FA5}">
                      <a16:colId xmlns:a16="http://schemas.microsoft.com/office/drawing/2014/main" val="541466092"/>
                    </a:ext>
                  </a:extLst>
                </a:gridCol>
                <a:gridCol w="1297242">
                  <a:extLst>
                    <a:ext uri="{9D8B030D-6E8A-4147-A177-3AD203B41FA5}">
                      <a16:colId xmlns:a16="http://schemas.microsoft.com/office/drawing/2014/main" val="2472725959"/>
                    </a:ext>
                  </a:extLst>
                </a:gridCol>
                <a:gridCol w="1297242">
                  <a:extLst>
                    <a:ext uri="{9D8B030D-6E8A-4147-A177-3AD203B41FA5}">
                      <a16:colId xmlns:a16="http://schemas.microsoft.com/office/drawing/2014/main" val="108138403"/>
                    </a:ext>
                  </a:extLst>
                </a:gridCol>
              </a:tblGrid>
              <a:tr h="294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294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294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  <a:tr h="2941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78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333658" y="4126025"/>
            <a:ext cx="1025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>
                <a:solidFill>
                  <a:prstClr val="black"/>
                </a:solidFill>
                <a:latin typeface="HP001 4H Normal" panose="020B0603050302020204" pitchFamily="34" charset="0"/>
                <a:ea typeface="HP001" panose="020B0603050302020204" pitchFamily="34" charset="0"/>
              </a:rPr>
              <a:t>8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 Normal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03915" y="3041939"/>
            <a:ext cx="2272415" cy="2272415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3B6BDD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91714" y="2520146"/>
            <a:ext cx="2272415" cy="2272415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2580412" y="486755"/>
            <a:ext cx="7546568" cy="7969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err="1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Ñeám</a:t>
            </a:r>
            <a:r>
              <a:rPr lang="en-GB" sz="4400" dirty="0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soá</a:t>
            </a:r>
            <a:r>
              <a:rPr lang="en-GB" sz="4400" dirty="0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 8 qua </a:t>
            </a:r>
            <a:r>
              <a:rPr lang="en-GB" sz="4400" dirty="0" err="1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ngoùn</a:t>
            </a:r>
            <a:r>
              <a:rPr lang="en-GB" sz="4400" dirty="0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  <a:latin typeface="VNI-Avo" pitchFamily="2" charset="0"/>
                <a:cs typeface="Lato Heavy" panose="020F0502020204030203" pitchFamily="34" charset="0"/>
              </a:rPr>
              <a:t>tay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Lato Heavy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51012" y="1931670"/>
            <a:ext cx="5160218" cy="4423410"/>
            <a:chOff x="5749535" y="2217901"/>
            <a:chExt cx="2736686" cy="26860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2"/>
            <a:stretch/>
          </p:blipFill>
          <p:spPr>
            <a:xfrm>
              <a:off x="7018355" y="2217901"/>
              <a:ext cx="1467866" cy="26860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98" b="15412"/>
            <a:stretch/>
          </p:blipFill>
          <p:spPr>
            <a:xfrm>
              <a:off x="5749535" y="2448489"/>
              <a:ext cx="1357248" cy="222487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063740" y="1931670"/>
            <a:ext cx="4833506" cy="4050493"/>
            <a:chOff x="8815870" y="2424719"/>
            <a:chExt cx="2858998" cy="24099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7978" r="-399" b="6681"/>
            <a:stretch/>
          </p:blipFill>
          <p:spPr>
            <a:xfrm>
              <a:off x="10198685" y="2424719"/>
              <a:ext cx="1476183" cy="24099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7978" r="-399" b="6681"/>
            <a:stretch/>
          </p:blipFill>
          <p:spPr>
            <a:xfrm flipH="1">
              <a:off x="8815870" y="2424719"/>
              <a:ext cx="1452038" cy="240991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42125" l="46154" r="54019">
                        <a14:foregroundMark x1="50735" y1="40063" x2="53500" y2="39625"/>
                        <a14:foregroundMark x1="48401" y1="35688" x2="52982" y2="3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17" t="31534" r="45317" b="58307"/>
          <a:stretch/>
        </p:blipFill>
        <p:spPr>
          <a:xfrm>
            <a:off x="0" y="-351669"/>
            <a:ext cx="1954529" cy="22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1302978" y="5828992"/>
            <a:ext cx="694944" cy="8182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9" y="283341"/>
            <a:ext cx="11148367" cy="2605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4667"/>
          <a:stretch/>
        </p:blipFill>
        <p:spPr>
          <a:xfrm>
            <a:off x="1490472" y="1870521"/>
            <a:ext cx="772668" cy="960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 r="15867"/>
          <a:stretch/>
        </p:blipFill>
        <p:spPr>
          <a:xfrm>
            <a:off x="5534178" y="1816407"/>
            <a:ext cx="740664" cy="96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15067"/>
          <a:stretch/>
        </p:blipFill>
        <p:spPr>
          <a:xfrm>
            <a:off x="6903490" y="1828051"/>
            <a:ext cx="749808" cy="964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5067"/>
          <a:stretch/>
        </p:blipFill>
        <p:spPr>
          <a:xfrm>
            <a:off x="9603403" y="1828051"/>
            <a:ext cx="758952" cy="94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14667"/>
          <a:stretch/>
        </p:blipFill>
        <p:spPr>
          <a:xfrm>
            <a:off x="11044428" y="1848449"/>
            <a:ext cx="740664" cy="944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70482" y="1916565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70B8"/>
                </a:solidFill>
                <a:effectLst/>
                <a:uLnTx/>
                <a:uFillTx/>
                <a:latin typeface="VNI-Avo" pitchFamily="2" charset="0"/>
              </a:rPr>
              <a:t>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1D70B8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98186" y="1854075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2AC5B"/>
                </a:solidFill>
                <a:effectLst/>
                <a:uLnTx/>
                <a:uFillTx/>
                <a:latin typeface="VNI-Avo" pitchFamily="2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76642" y="1870521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3C4D8"/>
                </a:solidFill>
                <a:effectLst/>
                <a:uLnTx/>
                <a:uFillTx/>
                <a:latin typeface="VNI-Avo" pitchFamily="2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6555" y="1865719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A04895"/>
                </a:solidFill>
                <a:effectLst/>
                <a:uLnTx/>
                <a:uFillTx/>
                <a:latin typeface="VNI-Avo" pitchFamily="2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08436" y="1886542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C1191B"/>
                </a:solidFill>
                <a:effectLst/>
                <a:uLnTx/>
                <a:uFillTx/>
                <a:latin typeface="VNI-Avo" pitchFamily="2" charset="0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04" y="1840804"/>
            <a:ext cx="1074093" cy="9437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22026" y="1884255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18500"/>
                </a:solidFill>
                <a:effectLst/>
                <a:uLnTx/>
                <a:uFillTx/>
                <a:latin typeface="VNI-Avo" pitchFamily="2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941" y="4729889"/>
            <a:ext cx="768096" cy="8158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2037" y="4729889"/>
            <a:ext cx="779034" cy="8158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05628" y="4716815"/>
            <a:ext cx="694944" cy="8158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84463" y="4729888"/>
            <a:ext cx="676656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9407" y="4729888"/>
            <a:ext cx="694944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00231" y="4729888"/>
            <a:ext cx="676656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7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5175" y="4729888"/>
            <a:ext cx="694944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8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62203" y="4729673"/>
            <a:ext cx="676656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33319" y="4729888"/>
            <a:ext cx="685800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32956" y="5835990"/>
            <a:ext cx="694944" cy="8175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7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12083" y="5818516"/>
            <a:ext cx="694944" cy="85070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60339" y="5818516"/>
            <a:ext cx="694944" cy="81827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38253" y="5825992"/>
            <a:ext cx="694944" cy="81827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919307" y="5835990"/>
            <a:ext cx="694944" cy="80080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3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14251" y="5835990"/>
            <a:ext cx="694944" cy="80080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91071" y="4732963"/>
            <a:ext cx="694944" cy="8158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3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61179" y="4727812"/>
            <a:ext cx="713232" cy="815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73173" y="4738809"/>
            <a:ext cx="694944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48986" y="4727812"/>
            <a:ext cx="694944" cy="815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30918" y="4729456"/>
            <a:ext cx="694944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220937" y="4727812"/>
            <a:ext cx="694944" cy="815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225143" y="4729456"/>
            <a:ext cx="713232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964661" y="4716814"/>
            <a:ext cx="694944" cy="815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942167" y="4716815"/>
            <a:ext cx="741334" cy="83789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339029" y="4716814"/>
            <a:ext cx="694944" cy="815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333560" y="4716815"/>
            <a:ext cx="705882" cy="8158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02234" y="5868543"/>
            <a:ext cx="694945" cy="7840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76424" y="5826740"/>
            <a:ext cx="746566" cy="8175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8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10393" y="5875135"/>
            <a:ext cx="694944" cy="7858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723997" y="5817742"/>
            <a:ext cx="694944" cy="85070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24000" y="5810814"/>
            <a:ext cx="694944" cy="8182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91025" y="5817742"/>
            <a:ext cx="730879" cy="85895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26828" y="5810814"/>
            <a:ext cx="694944" cy="8182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136098" y="5825992"/>
            <a:ext cx="694944" cy="81827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5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821849" y="5843465"/>
            <a:ext cx="694944" cy="8182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830335" y="5825992"/>
            <a:ext cx="694944" cy="81827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237769" y="5810812"/>
            <a:ext cx="694944" cy="8182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220223" y="5833954"/>
            <a:ext cx="694944" cy="81827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11708" y="5809045"/>
            <a:ext cx="694944" cy="8182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210647" y="5818297"/>
            <a:ext cx="731520" cy="8182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535636" y="5810604"/>
            <a:ext cx="694944" cy="8182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523950" y="5825990"/>
            <a:ext cx="694944" cy="8182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5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302978" y="5834716"/>
            <a:ext cx="694944" cy="817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7" b="97826" l="0" r="100000">
                        <a14:foregroundMark x1="14388" y1="48913" x2="40288" y2="35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90" y="0"/>
            <a:ext cx="1549027" cy="1148576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060206" y="3839611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756088" y="3839611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448236" y="3839611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131427" y="3835982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822632" y="3835982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520370" y="3839610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197971" y="3839610"/>
            <a:ext cx="695882" cy="67491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890119" y="3839610"/>
            <a:ext cx="695882" cy="67491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052611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744759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436907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129055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821203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513351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205499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77" name="Rectangle 76"/>
          <p:cNvSpPr/>
          <p:nvPr/>
        </p:nvSpPr>
        <p:spPr>
          <a:xfrm>
            <a:off x="7897647" y="2999164"/>
            <a:ext cx="695882" cy="68217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14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139"/>
            <a:ext cx="12192000" cy="571802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3052090" y="414673"/>
            <a:ext cx="6549110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Coù</a:t>
            </a:r>
            <a:r>
              <a:rPr lang="en-GB" sz="4000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4000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bao</a:t>
            </a:r>
            <a:r>
              <a:rPr lang="en-GB" sz="4000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4000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nhieâu</a:t>
            </a:r>
            <a:r>
              <a:rPr lang="en-GB" sz="4000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4000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chieác</a:t>
            </a:r>
            <a:r>
              <a:rPr lang="en-GB" sz="4000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4000" dirty="0" err="1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xe</a:t>
            </a:r>
            <a:r>
              <a:rPr lang="en-GB" sz="4000" dirty="0" smtClean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4339" y="1037313"/>
            <a:ext cx="1234440" cy="1234440"/>
          </a:xfrm>
          <a:prstGeom prst="rect">
            <a:avLst/>
          </a:prstGeom>
          <a:solidFill>
            <a:srgbClr val="A8F6F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</a:rPr>
              <a:t>?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4339" y="1037313"/>
            <a:ext cx="1234440" cy="1234440"/>
          </a:xfrm>
          <a:prstGeom prst="rect">
            <a:avLst/>
          </a:prstGeom>
          <a:solidFill>
            <a:srgbClr val="A8F6F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469" y="3735659"/>
            <a:ext cx="639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2434" y="3410237"/>
            <a:ext cx="109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5661" y="3735658"/>
            <a:ext cx="6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1676" y="3482795"/>
            <a:ext cx="6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9742" y="4023640"/>
            <a:ext cx="6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289" y="3192643"/>
            <a:ext cx="6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9389" y="3735657"/>
            <a:ext cx="6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16306" y="3614658"/>
            <a:ext cx="6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8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0878" y="1321415"/>
            <a:ext cx="48702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Thö</a:t>
            </a:r>
            <a:r>
              <a:rPr lang="en-US" sz="88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88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giaõn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&amp; Toes (Speeding Up) - Nursery Rhyme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369"/>
          </a:xfrm>
        </p:spPr>
      </p:pic>
      <p:sp>
        <p:nvSpPr>
          <p:cNvPr id="7" name="Rectangle 6"/>
          <p:cNvSpPr/>
          <p:nvPr/>
        </p:nvSpPr>
        <p:spPr>
          <a:xfrm>
            <a:off x="1079873" y="1223301"/>
            <a:ext cx="9626353" cy="37548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cap="none" spc="0" dirty="0" err="1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Luyeän</a:t>
            </a:r>
            <a:r>
              <a:rPr lang="en-US" sz="15000" b="1" cap="none" spc="0" dirty="0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 </a:t>
            </a:r>
            <a:r>
              <a:rPr lang="en-US" sz="15000" b="1" cap="none" spc="0" dirty="0" err="1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taäp</a:t>
            </a:r>
            <a:endParaRPr lang="en-US" sz="15000" b="1" cap="none" spc="0" dirty="0" smtClean="0">
              <a:ln/>
              <a:solidFill>
                <a:srgbClr val="FFFF00"/>
              </a:solidFill>
              <a:effectLst/>
              <a:latin typeface="VNI-Avo" pitchFamily="2" charset="0"/>
            </a:endParaRPr>
          </a:p>
          <a:p>
            <a:pPr algn="ctr"/>
            <a:r>
              <a:rPr lang="en-US" sz="8800" b="1" dirty="0" smtClean="0">
                <a:ln/>
                <a:solidFill>
                  <a:srgbClr val="FFFF00"/>
                </a:solidFill>
                <a:latin typeface="VNI-Avo" pitchFamily="2" charset="0"/>
              </a:rPr>
              <a:t>VBT/38,39</a:t>
            </a:r>
            <a:endParaRPr lang="en-US" sz="8800" b="1" cap="none" spc="0" dirty="0">
              <a:ln/>
              <a:solidFill>
                <a:srgbClr val="FFFF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88911" y="1024577"/>
            <a:ext cx="1351269" cy="2344365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317810" y="95455"/>
            <a:ext cx="1009185" cy="94160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4537" y="267629"/>
            <a:ext cx="1460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3/38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3722" y="267629"/>
            <a:ext cx="1460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Soá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112066" y="3553601"/>
            <a:ext cx="1475480" cy="26196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1583934" y="3520309"/>
            <a:ext cx="1467117" cy="26196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3099918" y="3553601"/>
            <a:ext cx="1467117" cy="26196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4654431" y="3553601"/>
            <a:ext cx="1467117" cy="26196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6167752" y="3553601"/>
            <a:ext cx="1467117" cy="26196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7703630" y="3520309"/>
            <a:ext cx="1467117" cy="26196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9223448" y="3542503"/>
            <a:ext cx="1489956" cy="26196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/>
          <a:stretch/>
        </p:blipFill>
        <p:spPr>
          <a:xfrm>
            <a:off x="10629578" y="3542503"/>
            <a:ext cx="1603644" cy="26196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73426" y="1922392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VNI-Avo" pitchFamily="2" charset="0"/>
              </a:rPr>
              <a:t>1</a:t>
            </a:r>
            <a:endParaRPr lang="en-US" sz="8800" dirty="0">
              <a:latin typeface="VNI-Avo" pitchFamily="2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532417" y="1037062"/>
            <a:ext cx="1351269" cy="23443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3080056" y="1037061"/>
            <a:ext cx="1351269" cy="23443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4611061" y="1024572"/>
            <a:ext cx="1351269" cy="23443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6167752" y="1037061"/>
            <a:ext cx="1351269" cy="23443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7649584" y="1037062"/>
            <a:ext cx="1351269" cy="23443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9085983" y="1024572"/>
            <a:ext cx="1351269" cy="23443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0670802" y="1024573"/>
            <a:ext cx="1351269" cy="23443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347257" y="194021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VNI-Avo" pitchFamily="2" charset="0"/>
              </a:rPr>
              <a:t>3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76242" y="199807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VNI-Avo" pitchFamily="2" charset="0"/>
              </a:rPr>
              <a:t>6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36587" y="1926929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65830" y="199807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94410" y="199807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58074" y="2009170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999895" y="199807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3515" y="4693401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VNI-Avo" pitchFamily="2" charset="0"/>
              </a:rPr>
              <a:t>8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1166" y="472669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VNI-Avo" pitchFamily="2" charset="0"/>
              </a:rPr>
              <a:t>6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16839" y="4726693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VNI-Avo" pitchFamily="2" charset="0"/>
              </a:rPr>
              <a:t>5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66716" y="4693401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93745" y="4715595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88212" y="4693401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76791" y="4693401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982921" y="4693401"/>
            <a:ext cx="89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4" grpId="0"/>
      <p:bldP spid="56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>
          <a:xfrm>
            <a:off x="0" y="-18931"/>
            <a:ext cx="12191999" cy="6911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67" y="974732"/>
            <a:ext cx="4211706" cy="133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46897" y="2716318"/>
            <a:ext cx="8863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CHAØO MÖØNG CAÙC CON ÑEÁN VÔÙI TIEÁT HOÏC TOAÙN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916AF-C2F0-453B-A4BF-5ECF27494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283" t="32222" r="56666" b="42593"/>
          <a:stretch/>
        </p:blipFill>
        <p:spPr>
          <a:xfrm>
            <a:off x="0" y="-100360"/>
            <a:ext cx="12192000" cy="6753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D2C684-2AC0-4185-944B-9F384BD98680}"/>
              </a:ext>
            </a:extLst>
          </p:cNvPr>
          <p:cNvSpPr txBox="1"/>
          <p:nvPr/>
        </p:nvSpPr>
        <p:spPr>
          <a:xfrm>
            <a:off x="2448274" y="5233979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F422B-8DC2-4C9D-B2E9-149C7F341752}"/>
              </a:ext>
            </a:extLst>
          </p:cNvPr>
          <p:cNvSpPr txBox="1"/>
          <p:nvPr/>
        </p:nvSpPr>
        <p:spPr>
          <a:xfrm>
            <a:off x="8381333" y="5176354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7B141-1193-4AA0-9BA5-27D60BEADEDC}"/>
              </a:ext>
            </a:extLst>
          </p:cNvPr>
          <p:cNvSpPr txBox="1"/>
          <p:nvPr/>
        </p:nvSpPr>
        <p:spPr>
          <a:xfrm>
            <a:off x="1345359" y="5295783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B6509-AA76-4827-8A79-C74C98546A55}"/>
              </a:ext>
            </a:extLst>
          </p:cNvPr>
          <p:cNvSpPr txBox="1"/>
          <p:nvPr/>
        </p:nvSpPr>
        <p:spPr>
          <a:xfrm>
            <a:off x="3662654" y="5194109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4B6DC-172D-4042-8263-95C9B90AEC4B}"/>
              </a:ext>
            </a:extLst>
          </p:cNvPr>
          <p:cNvSpPr txBox="1"/>
          <p:nvPr/>
        </p:nvSpPr>
        <p:spPr>
          <a:xfrm>
            <a:off x="7288954" y="5192112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DED44-BBEB-437F-BFC4-047E1814103F}"/>
              </a:ext>
            </a:extLst>
          </p:cNvPr>
          <p:cNvSpPr txBox="1"/>
          <p:nvPr/>
        </p:nvSpPr>
        <p:spPr>
          <a:xfrm>
            <a:off x="4755033" y="5194109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EE614-D2AD-451F-965C-76794EFABC26}"/>
              </a:ext>
            </a:extLst>
          </p:cNvPr>
          <p:cNvSpPr txBox="1"/>
          <p:nvPr/>
        </p:nvSpPr>
        <p:spPr>
          <a:xfrm>
            <a:off x="9544124" y="5140903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004E0-AEF9-433E-A749-BBDEE38D8889}"/>
              </a:ext>
            </a:extLst>
          </p:cNvPr>
          <p:cNvSpPr txBox="1"/>
          <p:nvPr/>
        </p:nvSpPr>
        <p:spPr>
          <a:xfrm>
            <a:off x="10621766" y="5030044"/>
            <a:ext cx="50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118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a)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Khoanh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vaøo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soá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nhaát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50741" y="707886"/>
            <a:ext cx="5910147" cy="24590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285892"/>
            <a:ext cx="7019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b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)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Khoanh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vaøo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soá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beù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nhaát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8365" y="1209515"/>
            <a:ext cx="121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8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1270" y="1238365"/>
            <a:ext cx="121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6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2928" y="1186633"/>
            <a:ext cx="121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3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185887" y="1186633"/>
            <a:ext cx="1389723" cy="137517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50741" y="4112724"/>
            <a:ext cx="5910147" cy="24590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88365" y="4614353"/>
            <a:ext cx="121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VNI-Avo" pitchFamily="2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1270" y="4643203"/>
            <a:ext cx="121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VNI-Avo" pitchFamily="2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2928" y="4591471"/>
            <a:ext cx="1215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VNI-Avo" pitchFamily="2" charset="0"/>
              </a:rPr>
              <a:t>1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5795844" y="4565604"/>
            <a:ext cx="1389723" cy="137517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0656" y="1778615"/>
            <a:ext cx="50706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1" y="0"/>
            <a:ext cx="12192000" cy="6757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0894" y="1812068"/>
            <a:ext cx="827021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Chuùc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88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oïc</a:t>
            </a:r>
            <a:r>
              <a:rPr lang="en-US" sz="88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88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toát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92762" y="146083"/>
            <a:ext cx="9046258" cy="4887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Baûn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quyeàn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thuoäc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Ñoà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duøng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daïy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hoïc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Sunshine.</a:t>
            </a:r>
          </a:p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Kính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mong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share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!!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3549789"/>
            <a:ext cx="2892404" cy="30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3"/>
          <a:stretch/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3038" y="4037850"/>
            <a:ext cx="59218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20915" y="5338533"/>
            <a:ext cx="8196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  <a:hlinkClick r:id="rId2" action="ppaction://hlinksldjump"/>
              </a:rPr>
              <a:t>Ngoâi</a:t>
            </a:r>
            <a:r>
              <a:rPr kumimoji="0" lang="en-US" sz="66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  <a:hlinkClick r:id="rId2" action="ppaction://hlinksldjump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  <a:hlinkClick r:id="rId2" action="ppaction://hlinksldjump"/>
              </a:rPr>
              <a:t>sao</a:t>
            </a:r>
            <a:r>
              <a:rPr kumimoji="0" lang="en-US" sz="66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  <a:hlinkClick r:id="rId2" action="ppaction://hlinksldjump"/>
              </a:rPr>
              <a:t> may </a:t>
            </a:r>
            <a:r>
              <a:rPr kumimoji="0" lang="en-US" sz="6600" b="1" i="0" u="none" strike="noStrike" kern="1200" cap="none" spc="0" normalizeH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  <a:hlinkClick r:id="rId2" action="ppaction://hlinksldjump"/>
              </a:rPr>
              <a:t>maén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VNI-Avo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2" y="1336023"/>
            <a:ext cx="625308" cy="55315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20878" y="553517"/>
            <a:ext cx="2098275" cy="1915084"/>
            <a:chOff x="249963" y="330956"/>
            <a:chExt cx="2098275" cy="1915084"/>
          </a:xfrm>
        </p:grpSpPr>
        <p:sp>
          <p:nvSpPr>
            <p:cNvPr id="51" name="5-Point Star 50">
              <a:hlinkClick r:id="rId4" action="ppaction://hlinksldjump"/>
            </p:cNvPr>
            <p:cNvSpPr/>
            <p:nvPr/>
          </p:nvSpPr>
          <p:spPr>
            <a:xfrm>
              <a:off x="249963" y="330956"/>
              <a:ext cx="2098275" cy="1915084"/>
            </a:xfrm>
            <a:prstGeom prst="star5">
              <a:avLst>
                <a:gd name="adj" fmla="val 32376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66316" y="824058"/>
              <a:ext cx="66556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hlinkClick r:id="rId5" action="ppaction://hlinksldjump"/>
                </a:rPr>
                <a:t>1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13291" y="1929931"/>
            <a:ext cx="2230105" cy="2362487"/>
            <a:chOff x="2586543" y="2564575"/>
            <a:chExt cx="2230105" cy="2362487"/>
          </a:xfrm>
        </p:grpSpPr>
        <p:sp>
          <p:nvSpPr>
            <p:cNvPr id="53" name="5-Point Star 52">
              <a:hlinkClick r:id="rId6" action="ppaction://hlinksldjump"/>
            </p:cNvPr>
            <p:cNvSpPr/>
            <p:nvPr/>
          </p:nvSpPr>
          <p:spPr>
            <a:xfrm>
              <a:off x="2586543" y="2564575"/>
              <a:ext cx="2230105" cy="2362487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97074" y="3298397"/>
              <a:ext cx="66556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NI-Avo" pitchFamily="2" charset="0"/>
                  <a:hlinkClick r:id="rId7" action="ppaction://hlinksldjump"/>
                </a:rPr>
                <a:t>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98433" y="241327"/>
            <a:ext cx="2556913" cy="2742547"/>
            <a:chOff x="5135187" y="148757"/>
            <a:chExt cx="2556913" cy="2742547"/>
          </a:xfrm>
        </p:grpSpPr>
        <p:sp>
          <p:nvSpPr>
            <p:cNvPr id="63" name="5-Point Star 62">
              <a:hlinkClick r:id="rId8" action="ppaction://hlinksldjump"/>
            </p:cNvPr>
            <p:cNvSpPr/>
            <p:nvPr/>
          </p:nvSpPr>
          <p:spPr>
            <a:xfrm>
              <a:off x="5135187" y="148757"/>
              <a:ext cx="2556913" cy="2742547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80859" y="1061828"/>
              <a:ext cx="66556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NI-Avo" pitchFamily="2" charset="0"/>
                  <a:hlinkClick r:id="rId9" action="ppaction://hlinksldjump"/>
                </a:rPr>
                <a:t>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18" y="3288735"/>
            <a:ext cx="625308" cy="5531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56" y="507401"/>
            <a:ext cx="625308" cy="5531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8" y="3284494"/>
            <a:ext cx="625308" cy="5531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99" y="5054913"/>
            <a:ext cx="369666" cy="3270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72" y="4315147"/>
            <a:ext cx="380178" cy="3363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89" y="1595743"/>
            <a:ext cx="380178" cy="3363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93" y="3869310"/>
            <a:ext cx="503990" cy="445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260" y="601139"/>
            <a:ext cx="503990" cy="4458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30" y="5177259"/>
            <a:ext cx="364618" cy="3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7.40741E-7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2" y="1128937"/>
            <a:ext cx="7480747" cy="4792362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93552" y="1128936"/>
            <a:ext cx="9375819" cy="4881571"/>
            <a:chOff x="1493552" y="1128936"/>
            <a:chExt cx="9375819" cy="4881571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1493552" y="1128936"/>
              <a:ext cx="9375819" cy="4881571"/>
            </a:xfrm>
            <a:prstGeom prst="snip2DiagRect">
              <a:avLst>
                <a:gd name="adj1" fmla="val 0"/>
                <a:gd name="adj2" fmla="val 24222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025" y="1282546"/>
              <a:ext cx="2434800" cy="23341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645" y="1131864"/>
              <a:ext cx="2379453" cy="22811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31" y="1263750"/>
              <a:ext cx="2542927" cy="24378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302" y="3277400"/>
              <a:ext cx="2585993" cy="24791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123" y="3552707"/>
              <a:ext cx="2387340" cy="228869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9054789" y="4583151"/>
            <a:ext cx="1480185" cy="12582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VNI-Avo" pitchFamily="2" charset="0"/>
              </a:rPr>
              <a:t>5</a:t>
            </a:r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8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15" y="1384063"/>
            <a:ext cx="6322741" cy="4532657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314466" y="6223252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88825" y="940526"/>
            <a:ext cx="8404473" cy="4976194"/>
            <a:chOff x="2300698" y="1197535"/>
            <a:chExt cx="8404473" cy="4976194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2300698" y="1197535"/>
              <a:ext cx="8404473" cy="4976194"/>
            </a:xfrm>
            <a:prstGeom prst="snip2DiagRect">
              <a:avLst>
                <a:gd name="adj1" fmla="val 0"/>
                <a:gd name="adj2" fmla="val 2422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125298" y="2046066"/>
              <a:ext cx="23752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 smtClean="0">
                  <a:latin typeface="VNI-Avo" pitchFamily="2" charset="0"/>
                </a:rPr>
                <a:t>5</a:t>
              </a:r>
              <a:endParaRPr lang="en-US" sz="20000" dirty="0">
                <a:latin typeface="VNI-Avo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2060" y="2029654"/>
              <a:ext cx="23752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 smtClean="0">
                  <a:latin typeface="VNI-Avo" pitchFamily="2" charset="0"/>
                </a:rPr>
                <a:t>6</a:t>
              </a:r>
              <a:endParaRPr lang="en-US" sz="20000" dirty="0">
                <a:latin typeface="VNI-Avo" pitchFamily="2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86276" y="1837493"/>
            <a:ext cx="23752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20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06" y="617616"/>
            <a:ext cx="5057951" cy="5125389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043535" y="207169"/>
            <a:ext cx="10544059" cy="5943600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080702" y="6222380"/>
            <a:ext cx="1952558" cy="635620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6837" y="3891317"/>
            <a:ext cx="598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6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83167" y="5031422"/>
            <a:ext cx="11077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  <a:latin typeface="VNI-Avo" pitchFamily="2" charset="0"/>
              </a:rPr>
              <a:t>5</a:t>
            </a:r>
            <a:endParaRPr lang="en-US" sz="66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0978" y="2952618"/>
            <a:ext cx="598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  <a:latin typeface="VNI-Avo" pitchFamily="2" charset="0"/>
              </a:rPr>
              <a:t>4</a:t>
            </a:r>
            <a:endParaRPr lang="en-US" sz="6600" dirty="0">
              <a:solidFill>
                <a:prstClr val="black"/>
              </a:solidFill>
              <a:latin typeface="VNI-Avo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43535" y="173729"/>
            <a:ext cx="6399582" cy="6010480"/>
            <a:chOff x="1043535" y="173729"/>
            <a:chExt cx="6399582" cy="60104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778" l="9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35" y="173729"/>
              <a:ext cx="1543548" cy="2268071"/>
            </a:xfrm>
            <a:prstGeom prst="rect">
              <a:avLst/>
            </a:prstGeom>
          </p:spPr>
        </p:pic>
        <p:sp>
          <p:nvSpPr>
            <p:cNvPr id="21" name="Flowchart: Connector 20"/>
            <p:cNvSpPr/>
            <p:nvPr/>
          </p:nvSpPr>
          <p:spPr>
            <a:xfrm>
              <a:off x="3432730" y="3730233"/>
              <a:ext cx="1416582" cy="1436590"/>
            </a:xfrm>
            <a:prstGeom prst="flowChartConnector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787218" y="4881525"/>
              <a:ext cx="1417052" cy="570596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3" name="Flowchart: Connector 22"/>
            <p:cNvSpPr/>
            <p:nvPr/>
          </p:nvSpPr>
          <p:spPr>
            <a:xfrm>
              <a:off x="6101338" y="2970709"/>
              <a:ext cx="1341779" cy="1284031"/>
            </a:xfrm>
            <a:prstGeom prst="flowChartConnector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6156977" y="4911076"/>
              <a:ext cx="1233028" cy="1273133"/>
            </a:xfrm>
            <a:prstGeom prst="flowChartConnector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4877673" y="3816563"/>
              <a:ext cx="1223920" cy="533834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78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56" y="135558"/>
            <a:ext cx="1543548" cy="22680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78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90" y="2044933"/>
            <a:ext cx="1543548" cy="22680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78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43" y="226376"/>
            <a:ext cx="1543548" cy="22680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78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10" y="230819"/>
            <a:ext cx="1543548" cy="2268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78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20" y="2167610"/>
            <a:ext cx="1543548" cy="22680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778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63" y="2152968"/>
            <a:ext cx="1543548" cy="22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532" y="274320"/>
            <a:ext cx="12015387" cy="598151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9631" y="4219012"/>
            <a:ext cx="298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200" noProof="0" dirty="0" err="1" smtClean="0">
                <a:solidFill>
                  <a:srgbClr val="FF0000"/>
                </a:solidFill>
                <a:latin typeface="VNI-Avo" pitchFamily="2" charset="0"/>
              </a:rPr>
              <a:t>taùm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7118" y="758283"/>
            <a:ext cx="5029304" cy="4493941"/>
            <a:chOff x="57118" y="758283"/>
            <a:chExt cx="5029304" cy="4493941"/>
          </a:xfrm>
        </p:grpSpPr>
        <p:sp>
          <p:nvSpPr>
            <p:cNvPr id="31" name="Rounded Rectangle 30"/>
            <p:cNvSpPr/>
            <p:nvPr/>
          </p:nvSpPr>
          <p:spPr>
            <a:xfrm>
              <a:off x="57118" y="758283"/>
              <a:ext cx="5029304" cy="449394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32" y="1338147"/>
              <a:ext cx="4938548" cy="34810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207619" y="1873405"/>
            <a:ext cx="2711915" cy="2709726"/>
            <a:chOff x="5132377" y="1784599"/>
            <a:chExt cx="2787158" cy="2798532"/>
          </a:xfrm>
        </p:grpSpPr>
        <p:grpSp>
          <p:nvGrpSpPr>
            <p:cNvPr id="18" name="Group 17"/>
            <p:cNvGrpSpPr/>
            <p:nvPr/>
          </p:nvGrpSpPr>
          <p:grpSpPr>
            <a:xfrm>
              <a:off x="5132377" y="1784599"/>
              <a:ext cx="2787158" cy="2798532"/>
              <a:chOff x="5911072" y="3141643"/>
              <a:chExt cx="1668569" cy="166856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5911072" y="3141643"/>
                <a:ext cx="1668569" cy="166856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6096224" y="3250400"/>
                <a:ext cx="1321974" cy="1492043"/>
                <a:chOff x="6096224" y="3250400"/>
                <a:chExt cx="1321974" cy="1492043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6096224" y="3256009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6103570" y="4426248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6103570" y="3841128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7094657" y="3250400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7102003" y="4420639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102003" y="3835519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6587259" y="3608356"/>
                  <a:ext cx="316195" cy="31619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Oval 32"/>
            <p:cNvSpPr/>
            <p:nvPr/>
          </p:nvSpPr>
          <p:spPr>
            <a:xfrm>
              <a:off x="6287809" y="3382229"/>
              <a:ext cx="528168" cy="5303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8101595" y="2449630"/>
            <a:ext cx="1667921" cy="17452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0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462503"/>
              </p:ext>
            </p:extLst>
          </p:nvPr>
        </p:nvGraphicFramePr>
        <p:xfrm>
          <a:off x="9951576" y="2341754"/>
          <a:ext cx="1998966" cy="1806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6322">
                  <a:extLst>
                    <a:ext uri="{9D8B030D-6E8A-4147-A177-3AD203B41FA5}">
                      <a16:colId xmlns:a16="http://schemas.microsoft.com/office/drawing/2014/main" val="2465490717"/>
                    </a:ext>
                  </a:extLst>
                </a:gridCol>
                <a:gridCol w="666322">
                  <a:extLst>
                    <a:ext uri="{9D8B030D-6E8A-4147-A177-3AD203B41FA5}">
                      <a16:colId xmlns:a16="http://schemas.microsoft.com/office/drawing/2014/main" val="3292546998"/>
                    </a:ext>
                  </a:extLst>
                </a:gridCol>
                <a:gridCol w="666322">
                  <a:extLst>
                    <a:ext uri="{9D8B030D-6E8A-4147-A177-3AD203B41FA5}">
                      <a16:colId xmlns:a16="http://schemas.microsoft.com/office/drawing/2014/main" val="3130834274"/>
                    </a:ext>
                  </a:extLst>
                </a:gridCol>
              </a:tblGrid>
              <a:tr h="451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026515"/>
                  </a:ext>
                </a:extLst>
              </a:tr>
              <a:tr h="451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827947"/>
                  </a:ext>
                </a:extLst>
              </a:tr>
              <a:tr h="4517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340999"/>
                  </a:ext>
                </a:extLst>
              </a:tr>
              <a:tr h="451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FEFF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FE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000966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0551152" y="3262560"/>
            <a:ext cx="1315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smtClean="0">
                <a:latin typeface="HP001" panose="020B0603050302020204" pitchFamily="34" charset="0"/>
                <a:ea typeface="HP001" panose="020B0603050302020204" pitchFamily="34" charset="0"/>
              </a:rPr>
              <a:t>8</a:t>
            </a:r>
            <a:endParaRPr lang="en-US" sz="90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/>
        </p:blipFill>
        <p:spPr>
          <a:xfrm>
            <a:off x="-126124" y="-1"/>
            <a:ext cx="12318124" cy="68173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67" y="974732"/>
            <a:ext cx="4211706" cy="1338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4621" y="1303807"/>
            <a:ext cx="7756634" cy="201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6325" y="1736421"/>
            <a:ext cx="8863458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Toaùn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3684" y="1028535"/>
            <a:ext cx="704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VNI-Avo" pitchFamily="2" charset="0"/>
              </a:rPr>
              <a:t>Thöù</a:t>
            </a:r>
            <a:r>
              <a:rPr lang="en-US" sz="4000" dirty="0" smtClean="0">
                <a:latin typeface="VNI-Avo" pitchFamily="2" charset="0"/>
              </a:rPr>
              <a:t>……</a:t>
            </a:r>
            <a:r>
              <a:rPr lang="en-US" sz="4000" dirty="0" err="1" smtClean="0">
                <a:latin typeface="VNI-Avo" pitchFamily="2" charset="0"/>
              </a:rPr>
              <a:t>ngaøy</a:t>
            </a:r>
            <a:r>
              <a:rPr lang="en-US" sz="4000" dirty="0" smtClean="0">
                <a:latin typeface="VNI-Avo" pitchFamily="2" charset="0"/>
              </a:rPr>
              <a:t>…..</a:t>
            </a:r>
            <a:r>
              <a:rPr lang="en-US" sz="4000" dirty="0" err="1" smtClean="0">
                <a:latin typeface="VNI-Avo" pitchFamily="2" charset="0"/>
              </a:rPr>
              <a:t>thaùng</a:t>
            </a:r>
            <a:r>
              <a:rPr lang="en-US" sz="4000" dirty="0" smtClean="0">
                <a:latin typeface="VNI-Avo" pitchFamily="2" charset="0"/>
              </a:rPr>
              <a:t>……</a:t>
            </a:r>
            <a:r>
              <a:rPr lang="en-US" sz="4000" dirty="0" err="1" smtClean="0">
                <a:latin typeface="VNI-Avo" pitchFamily="2" charset="0"/>
              </a:rPr>
              <a:t>naêm</a:t>
            </a:r>
            <a:endParaRPr lang="en-US" sz="4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403</Words>
  <Application>Microsoft Office PowerPoint</Application>
  <PresentationFormat>Widescreen</PresentationFormat>
  <Paragraphs>178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Calibri</vt:lpstr>
      <vt:lpstr>Calibri Light</vt:lpstr>
      <vt:lpstr>等线</vt:lpstr>
      <vt:lpstr>HP001</vt:lpstr>
      <vt:lpstr>HP001 4H Normal</vt:lpstr>
      <vt:lpstr>Lato</vt:lpstr>
      <vt:lpstr>Lato Heavy</vt:lpstr>
      <vt:lpstr>Times New Roman</vt:lpstr>
      <vt:lpstr>VNI-Avo</vt:lpstr>
      <vt:lpstr>8_Office Theme</vt:lpstr>
      <vt:lpstr>1_Office Theme</vt:lpstr>
      <vt:lpstr>2_Office Theme</vt:lpstr>
      <vt:lpstr>3_Office Theme</vt:lpstr>
      <vt:lpstr>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Nguyên Nghĩa</cp:lastModifiedBy>
  <cp:revision>136</cp:revision>
  <dcterms:created xsi:type="dcterms:W3CDTF">2020-10-14T03:32:31Z</dcterms:created>
  <dcterms:modified xsi:type="dcterms:W3CDTF">2020-10-21T08:58:14Z</dcterms:modified>
</cp:coreProperties>
</file>